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51DF"/>
    <a:srgbClr val="873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8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0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2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6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8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7786-1A9C-0A48-9B24-46520C5292CB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3C9C6-2C5B-E547-A2EB-54461522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0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4034" y="6012053"/>
            <a:ext cx="6518366" cy="273275"/>
          </a:xfrm>
          <a:prstGeom prst="rect">
            <a:avLst/>
          </a:prstGeom>
          <a:solidFill>
            <a:srgbClr val="9551DF"/>
          </a:solidFill>
          <a:ln>
            <a:solidFill>
              <a:srgbClr val="9551D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1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9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4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675150"/>
            <a:ext cx="7041884" cy="54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ing Rubr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" r="7741" b="1962"/>
          <a:stretch/>
        </p:blipFill>
        <p:spPr>
          <a:xfrm rot="16200000">
            <a:off x="320161" y="-320161"/>
            <a:ext cx="850368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ienceFairPowerpoin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0" r="-2740"/>
          <a:stretch>
            <a:fillRect/>
          </a:stretch>
        </p:blipFill>
        <p:spPr>
          <a:xfrm>
            <a:off x="-289393" y="0"/>
            <a:ext cx="9823269" cy="6858000"/>
          </a:xfrm>
        </p:spPr>
      </p:pic>
    </p:spTree>
    <p:extLst>
      <p:ext uri="{BB962C8B-B14F-4D97-AF65-F5344CB8AC3E}">
        <p14:creationId xmlns:p14="http://schemas.microsoft.com/office/powerpoint/2010/main" val="25343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n 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35" y="-643000"/>
            <a:ext cx="10418130" cy="90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5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Fair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4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Krissy Winstead</dc:creator>
  <cp:lastModifiedBy>Krissy Winstead</cp:lastModifiedBy>
  <cp:revision>7</cp:revision>
  <dcterms:created xsi:type="dcterms:W3CDTF">2016-10-26T01:17:11Z</dcterms:created>
  <dcterms:modified xsi:type="dcterms:W3CDTF">2017-10-29T01:36:02Z</dcterms:modified>
</cp:coreProperties>
</file>